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9"/>
    <p:restoredTop sz="94663"/>
  </p:normalViewPr>
  <p:slideViewPr>
    <p:cSldViewPr snapToGrid="0" snapToObjects="1">
      <p:cViewPr varScale="1">
        <p:scale>
          <a:sx n="204" d="100"/>
          <a:sy n="204" d="100"/>
        </p:scale>
        <p:origin x="23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tiff>
</file>

<file path=ppt/media/image3.tiff>
</file>

<file path=ppt/media/image4.tiff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33F828-8751-524F-8530-77DCD58D89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43DD20-6B54-F640-9BDD-B79BDAB15C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02EE56-38D9-F948-9366-90F75537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FEA48B-E677-414A-9BDF-4C244340F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4490A-F542-004B-92DA-D1250AD755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3824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8F4F6-20C2-2541-8BF8-645D6C0D8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657D83-13D8-7745-BD72-94EEFA7006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0D7F5-4A0B-2645-9FE8-B205C03D1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D978B-0031-9A4F-B108-DA281EC1CE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D7EE3-9D83-0C43-967F-CC1D5908E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52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A2532DD-942C-B942-8B61-649A52E529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0D24D-9795-F04E-9239-C3872524C3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6251D-EA1C-5E41-9148-816AA5A9E2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F1E9E-137C-2346-BBB1-EADECB875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ADA42-0295-DC40-B023-34682B5DA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052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DA830C-4242-AB41-87FF-8FF4B880B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5A681-5E00-A847-A062-34EFCA741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2FBBA-5A75-7B4E-A0D0-8664FCE8B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DCC206-9303-E749-9CBD-8A5F23B0D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655AE4-37A7-A145-BD6B-298F52CF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297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CB54-43AB-5846-A0D4-EE53734DCD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AFA97-6EE5-644D-8FF8-DF9448344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9A604-3792-084F-8F8B-AA350240F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30032-9D87-8044-A64D-9CFF181FF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EE5EC0-9D75-AC48-8DEC-8ED3DF4DA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861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15F2D-8AA5-B749-B1AB-39FF8D62E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C7AC3E-3EA4-764E-8E91-F96A0DA08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A3C723-F7CA-264D-90D7-816EF29F40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64BC8-194F-BC46-8F88-E93977E78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3677C5-B7A9-DF40-A046-0ED578926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371E04-E6C0-2B4A-95AD-42B580E00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033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0361C-73F9-7945-9CD4-CF2271254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055FB-E7DA-EE48-B93E-7627DC904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17A621-CF9E-0143-9A2F-DCFE40FCE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7A91FD-3486-BE4D-A937-1499F78722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16C9BE-3BB1-C647-8373-E3B59AE5B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EEA925-A158-1C40-AED3-440756ED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4D8ACF-24CC-3C4C-956D-EE13A5297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005F70-634E-F54F-B569-1E67A25AE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110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F835C-D700-1C44-B63B-821DB41A0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03625C-147B-C64C-814F-BD97C297B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C613D0-37BC-4F4B-A4A5-40FBE1FD8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C92527-8E7F-604B-A5EA-FA8249DE1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793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AEAA65-9FF6-654A-94F4-52BEF263B8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E49466-C373-E54B-893A-05710FFA9A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14A3C4-26B8-8849-A4E6-48C6455BB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2783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45D23-6BB5-0748-8311-A5A42B2D78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0A7EA-AC38-B448-8410-F0486291F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729C89-45A8-954F-95E1-ED2361C731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C79829-029F-5E47-99AE-DCE8865CA9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E963C-7094-5447-99B8-C6078206C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0907E-62DC-094E-9771-50CEB87CB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8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B7EF8B-2DF1-264D-8C9B-85E12ADB5D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E976E1-4BE1-8C4E-A6D5-E9B6EA9845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95A16D-F1DC-4249-9012-826F0C9D60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7E2013-97C3-0740-94B1-C35D2E3A0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AD63F1-F45D-9F42-947B-DD6FF2C31B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41DCB3-F9AA-B542-8557-A6ABF8B4F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882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369AFF-C4A0-BF40-A80B-B873216F2E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E0B11A-FC78-C840-BA0B-F6C9672C4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AC245-FB18-4B40-8964-8001D6E0ED7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476282-36C9-FD4D-93DD-9405F91FA42F}" type="datetimeFigureOut">
              <a:rPr lang="en-US" smtClean="0"/>
              <a:t>12/5/19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BF7BE-5A3E-A741-ABC2-56394F83F0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BD8238-1437-494F-8655-95A79C85F9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4403C7-83BD-7D49-B6FE-C3E4C6D42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345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C5D85-17BF-BA4E-B25D-9FB53814D6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 Detection On Indianapolis Racing Car Images: Using </a:t>
            </a:r>
            <a:r>
              <a:rPr lang="en-US" dirty="0" err="1"/>
              <a:t>Retinanet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3FF8C3-861B-874E-AA2A-BCF15A16D3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Manjulata</a:t>
            </a:r>
            <a:r>
              <a:rPr lang="en-US" dirty="0"/>
              <a:t> </a:t>
            </a:r>
            <a:r>
              <a:rPr lang="en-US" dirty="0" err="1"/>
              <a:t>Garimella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5239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6B2A54-A056-0042-893E-03C97AD409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1079"/>
            <a:ext cx="10515600" cy="5055884"/>
          </a:xfrm>
        </p:spPr>
        <p:txBody>
          <a:bodyPr/>
          <a:lstStyle/>
          <a:p>
            <a:pPr marL="3657600" lvl="8" indent="0">
              <a:buNone/>
            </a:pPr>
            <a:r>
              <a:rPr lang="en-US" dirty="0"/>
              <a:t>	Thank you</a:t>
            </a:r>
          </a:p>
        </p:txBody>
      </p:sp>
    </p:spTree>
    <p:extLst>
      <p:ext uri="{BB962C8B-B14F-4D97-AF65-F5344CB8AC3E}">
        <p14:creationId xmlns:p14="http://schemas.microsoft.com/office/powerpoint/2010/main" val="28234687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500FB-CA5B-3647-9F35-2879F8348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7DFEF09-E5BC-9A40-A074-23622C180E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goal of my project is to explore the performance of object detection models specifically </a:t>
            </a:r>
            <a:r>
              <a:rPr lang="en-US" b="1" dirty="0" err="1"/>
              <a:t>RetinaNet</a:t>
            </a:r>
            <a:r>
              <a:rPr lang="en-US" dirty="0"/>
              <a:t>  on object detection of cars and smoke by using the Indianapolis car racing images. </a:t>
            </a:r>
          </a:p>
        </p:txBody>
      </p:sp>
    </p:spTree>
    <p:extLst>
      <p:ext uri="{BB962C8B-B14F-4D97-AF65-F5344CB8AC3E}">
        <p14:creationId xmlns:p14="http://schemas.microsoft.com/office/powerpoint/2010/main" val="1066916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A0008-80FF-0C4A-9F57-852114664E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6162" y="970004"/>
            <a:ext cx="10515600" cy="710515"/>
          </a:xfrm>
        </p:spPr>
        <p:txBody>
          <a:bodyPr>
            <a:normAutofit fontScale="90000"/>
          </a:bodyPr>
          <a:lstStyle/>
          <a:p>
            <a:r>
              <a:rPr lang="en-US" b="1" dirty="0" err="1"/>
              <a:t>RetinaNet</a:t>
            </a:r>
            <a:r>
              <a:rPr lang="en-US" b="1" dirty="0"/>
              <a:t> - One stage object detector</a:t>
            </a:r>
            <a:br>
              <a:rPr lang="en-US" b="0" dirty="0">
                <a:effectLst/>
              </a:rPr>
            </a:br>
            <a:br>
              <a:rPr lang="en-US" dirty="0"/>
            </a:b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2B4960F-7B55-D642-9308-B43B53AF77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213" y="1201480"/>
            <a:ext cx="88138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5A52ACF4-0D3D-6649-99B3-2DF36EAE97C2}"/>
              </a:ext>
            </a:extLst>
          </p:cNvPr>
          <p:cNvSpPr/>
          <p:nvPr/>
        </p:nvSpPr>
        <p:spPr>
          <a:xfrm>
            <a:off x="1188309" y="4465079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Lato"/>
              </a:rPr>
              <a:t>Focal Loss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rgbClr val="000000"/>
                </a:solidFill>
                <a:latin typeface="Lato"/>
              </a:rPr>
              <a:t>Feature Pyramid Network (FPN)</a:t>
            </a:r>
          </a:p>
        </p:txBody>
      </p:sp>
    </p:spTree>
    <p:extLst>
      <p:ext uri="{BB962C8B-B14F-4D97-AF65-F5344CB8AC3E}">
        <p14:creationId xmlns:p14="http://schemas.microsoft.com/office/powerpoint/2010/main" val="30926081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3A081-FCEF-F443-A658-FB7A54A6A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B7782-9EF4-5440-B480-B7FF4EB2D3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1703" y="1485814"/>
            <a:ext cx="10515600" cy="4351338"/>
          </a:xfrm>
        </p:spPr>
        <p:txBody>
          <a:bodyPr/>
          <a:lstStyle/>
          <a:p>
            <a:r>
              <a:rPr lang="en-US" dirty="0"/>
              <a:t>Model 1 – Resnet50 model as the backbone network</a:t>
            </a:r>
          </a:p>
          <a:p>
            <a:r>
              <a:rPr lang="en-US" dirty="0"/>
              <a:t>Resnet-50 as feature extractor - that is pretrained on ImageNet. Adam optimizer was used with learning rate of 1e-5.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9963564-FBB5-AA42-A75E-4D8CB9A4ED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410" y="2928551"/>
            <a:ext cx="5986849" cy="3159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097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C9593-EE6D-D54C-ADC9-E5627F215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6F242B-E723-9249-B9EE-6E3BD1FCF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2 - Resnet-152 as feature extractor - that is pretrained on ImageNet. Adam optimizer was used with learning rate of 1e-3.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53B25A-A8D5-8043-837C-DCADD6FBC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4460" y="2640730"/>
            <a:ext cx="5665244" cy="3671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930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553E0-C6FF-AC4B-8867-F8A922135A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BAC67BA-AC56-3A41-B86B-E13A1E787A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60455" y="1637734"/>
            <a:ext cx="543309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797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50771-1B87-EB47-9603-467FC9F2F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E853008-0584-D944-BB07-B92486B1A5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61782" y="1327759"/>
            <a:ext cx="8085550" cy="4880519"/>
          </a:xfrm>
        </p:spPr>
      </p:pic>
    </p:spTree>
    <p:extLst>
      <p:ext uri="{BB962C8B-B14F-4D97-AF65-F5344CB8AC3E}">
        <p14:creationId xmlns:p14="http://schemas.microsoft.com/office/powerpoint/2010/main" val="5823854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71E12-8D76-B044-BA15-1064D5AD3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Experiments and Results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63B9AF8-19A0-4948-9335-1759844B2D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31030" y="1871434"/>
            <a:ext cx="3454400" cy="1153601"/>
          </a:xfr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CA9DF0-7B89-D74F-B34E-2CDFB6D894E5}"/>
              </a:ext>
            </a:extLst>
          </p:cNvPr>
          <p:cNvSpPr/>
          <p:nvPr/>
        </p:nvSpPr>
        <p:spPr>
          <a:xfrm>
            <a:off x="5189951" y="192141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b="0" i="0" dirty="0">
                <a:effectLst/>
                <a:latin typeface="Arial" panose="020B0604020202020204" pitchFamily="34" charset="0"/>
              </a:rPr>
              <a:t>Model 1 - Average Elapsed Time: 0.238 sec</a:t>
            </a:r>
          </a:p>
          <a:p>
            <a:r>
              <a:rPr lang="en-US" b="0" i="0" dirty="0">
                <a:effectLst/>
                <a:latin typeface="Arial" panose="020B0604020202020204" pitchFamily="34" charset="0"/>
              </a:rPr>
              <a:t>•</a:t>
            </a:r>
          </a:p>
          <a:p>
            <a:r>
              <a:rPr lang="en-US" b="0" i="0" dirty="0">
                <a:effectLst/>
                <a:latin typeface="Arial" panose="020B0604020202020204" pitchFamily="34" charset="0"/>
              </a:rPr>
              <a:t>Model 2 - Average Elapsed Time: 0.34 sec</a:t>
            </a:r>
          </a:p>
        </p:txBody>
      </p:sp>
    </p:spTree>
    <p:extLst>
      <p:ext uri="{BB962C8B-B14F-4D97-AF65-F5344CB8AC3E}">
        <p14:creationId xmlns:p14="http://schemas.microsoft.com/office/powerpoint/2010/main" val="41665461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1D1B7-4BE0-4E46-9F01-CC9969D47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A00C9-7F44-3147-A931-FD36F513F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Current approach for object detection using </a:t>
            </a:r>
            <a:r>
              <a:rPr lang="en-US" dirty="0" err="1"/>
              <a:t>Retinanet</a:t>
            </a:r>
            <a:r>
              <a:rPr lang="en-US" dirty="0"/>
              <a:t> in its two</a:t>
            </a:r>
          </a:p>
          <a:p>
            <a:pPr marL="0" indent="0">
              <a:buNone/>
            </a:pPr>
            <a:r>
              <a:rPr lang="en-US" dirty="0"/>
              <a:t>   variants can be considered as a baseline result especially for smoke</a:t>
            </a:r>
          </a:p>
          <a:p>
            <a:pPr marL="0" indent="0">
              <a:buNone/>
            </a:pPr>
            <a:r>
              <a:rPr lang="en-US" dirty="0"/>
              <a:t>  detection. </a:t>
            </a:r>
          </a:p>
          <a:p>
            <a:r>
              <a:rPr lang="en-US" dirty="0"/>
              <a:t>The approach is simple and easy to train and has fast</a:t>
            </a:r>
          </a:p>
          <a:p>
            <a:pPr marL="0" indent="0">
              <a:buNone/>
            </a:pPr>
            <a:r>
              <a:rPr lang="en-US" dirty="0"/>
              <a:t>   inference times.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 work: </a:t>
            </a:r>
          </a:p>
          <a:p>
            <a:r>
              <a:rPr lang="en-US" dirty="0"/>
              <a:t>Training data related to smoke images could be increased either with annotating more images or with the use of data augmentation techniques. </a:t>
            </a:r>
          </a:p>
          <a:p>
            <a:r>
              <a:rPr lang="en-US" dirty="0"/>
              <a:t>This will provide more training data and help train the model with large dataset and in turn results in larger </a:t>
            </a:r>
            <a:r>
              <a:rPr lang="en-US" dirty="0" err="1"/>
              <a:t>mAP</a:t>
            </a:r>
            <a:r>
              <a:rPr lang="en-US" dirty="0"/>
              <a:t> value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1603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240</Words>
  <Application>Microsoft Macintosh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Lato</vt:lpstr>
      <vt:lpstr>Office Theme</vt:lpstr>
      <vt:lpstr>Object Detection On Indianapolis Racing Car Images: Using Retinanet</vt:lpstr>
      <vt:lpstr>Goal</vt:lpstr>
      <vt:lpstr>RetinaNet - One stage object detector  </vt:lpstr>
      <vt:lpstr>Experiments and Results</vt:lpstr>
      <vt:lpstr>Experiments and Results</vt:lpstr>
      <vt:lpstr>Experiments and Results</vt:lpstr>
      <vt:lpstr>Experiments and Results</vt:lpstr>
      <vt:lpstr>Experiments and Results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On Indianapolis Racing Car Images: Using Retinanet</dc:title>
  <dc:creator>Garimella, Manju</dc:creator>
  <cp:lastModifiedBy>Garimella, Manju</cp:lastModifiedBy>
  <cp:revision>4</cp:revision>
  <dcterms:created xsi:type="dcterms:W3CDTF">2019-12-05T13:57:12Z</dcterms:created>
  <dcterms:modified xsi:type="dcterms:W3CDTF">2019-12-05T14:12:55Z</dcterms:modified>
</cp:coreProperties>
</file>

<file path=docProps/thumbnail.jpeg>
</file>